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48B43F9-3C3A-4875-95C6-4098D0F88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95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0F46DB-475E-4A7C-B2C4-57816660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20A989-0643-4FC4-B823-3DB67695B7B7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45366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183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6073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0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榮耀、榮耀，永遠榮耀，歸給寶座的羔羊！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Glory, everlasting glory be to Christ </a:t>
            </a:r>
            <a:r>
              <a:rPr lang="en-US" altLang="zh-TW" sz="2800" dirty="0" err="1"/>
              <a:t>th</a:t>
            </a:r>
            <a:r>
              <a:rPr lang="en-US" altLang="zh-TW" sz="2800" dirty="0"/>
              <a:t>’ enthroned Lamb.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榮耀、榮耀，永遠榮耀，歸給祂至尊聖名。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Glory, everlasting glory be to His most precious Name;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超乎天上地下萬民 - 惟祂名永配頌揚！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Name above all names in heaven,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Name above all names on earth.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榮耀、榮耀，永遠榮耀，永遠歸祂不稍停。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Glory, everlasting glory be to Him of peerless worth.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135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</a:t>
            </a:r>
            <a:r>
              <a:rPr lang="zh-TW" altLang="en-US" sz="2600" dirty="0">
                <a:latin typeface="標楷體" pitchFamily="65" charset="-120"/>
              </a:rPr>
              <a:t>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永遠榮耀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GLORY, EVERLASTING GLORY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209</TotalTime>
  <Words>114</Words>
  <Application>Microsoft Office PowerPoint</Application>
  <PresentationFormat>On-screen Show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H135  榮耀、榮耀，永遠榮耀  GLORY, EVERLASTING GLORY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33</cp:revision>
  <dcterms:created xsi:type="dcterms:W3CDTF">2001-04-19T19:07:54Z</dcterms:created>
  <dcterms:modified xsi:type="dcterms:W3CDTF">2017-08-02T05:48:30Z</dcterms:modified>
</cp:coreProperties>
</file>